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67" r:id="rId2"/>
    <p:sldId id="1212" r:id="rId3"/>
  </p:sldIdLst>
  <p:sldSz cx="9145588" cy="5148263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810"/>
    <a:srgbClr val="00B0F0"/>
    <a:srgbClr val="FF9966"/>
    <a:srgbClr val="2DA5FF"/>
    <a:srgbClr val="5A8FE4"/>
    <a:srgbClr val="FF00FF"/>
    <a:srgbClr val="66CCFF"/>
    <a:srgbClr val="72A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2435" autoAdjust="0"/>
  </p:normalViewPr>
  <p:slideViewPr>
    <p:cSldViewPr snapToObjects="1">
      <p:cViewPr varScale="1">
        <p:scale>
          <a:sx n="110" d="100"/>
          <a:sy n="110" d="100"/>
        </p:scale>
        <p:origin x="-402" y="-84"/>
      </p:cViewPr>
      <p:guideLst>
        <p:guide orient="horz" pos="2533"/>
        <p:guide orient="horz" pos="418"/>
        <p:guide pos="2877"/>
        <p:guide pos="5414"/>
        <p:guide pos="603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382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9419" cy="4593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19" y="0"/>
            <a:ext cx="2971800" cy="4593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6263" y="1143000"/>
            <a:ext cx="5484284" cy="30861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419" y="4400551"/>
            <a:ext cx="5488781" cy="36004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2567"/>
            <a:ext cx="2969419" cy="4614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19" y="8682567"/>
            <a:ext cx="2971800" cy="4614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fld id="{8C9A2F7A-C165-4107-A417-8A98B53E83C9}" type="slidenum">
              <a:rPr lang="zh-CN" altLang="en-US"/>
              <a:t>‹#›</a:t>
            </a:fld>
            <a:endParaRPr lang="en-US" altLang="zh-CN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4265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40"/>
        </a:spcBef>
        <a:spcAft>
          <a:spcPct val="0"/>
        </a:spcAft>
        <a:buFont typeface="Arial" panose="020B0604020202020204" pitchFamily="34" charset="0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5pPr>
      <a:lvl6pPr marL="20002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4574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29146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3718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2" descr="C:\Users\metc\Desktop\图片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85276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543634" y="1782043"/>
            <a:ext cx="7847891" cy="2754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ts val="1800"/>
              </a:spcBef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anose="020B0604020202020204" pitchFamily="34" charset="0"/>
              </a:rPr>
              <a:t>（项目名称）</a:t>
            </a:r>
            <a:endParaRPr lang="en-US" altLang="zh-CN" sz="3200" b="1" smtClean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Arial" panose="020B0604020202020204" pitchFamily="34" charset="0"/>
            </a:endParaRPr>
          </a:p>
          <a:p>
            <a:pPr algn="ctr" eaLnBrk="0" hangingPunct="0">
              <a:lnSpc>
                <a:spcPct val="150000"/>
              </a:lnSpc>
              <a:spcBef>
                <a:spcPts val="1800"/>
              </a:spcBef>
              <a:defRPr/>
            </a:pPr>
            <a:endParaRPr lang="en-US" altLang="zh-CN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Arial" panose="020B0604020202020204" pitchFamily="34" charset="0"/>
            </a:endParaRP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2020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年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4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月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×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日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  <a:p>
            <a:pPr algn="ctr">
              <a:defRPr/>
            </a:pPr>
            <a:endParaRPr lang="en-US" altLang="zh-CN" sz="2000" b="1" dirty="0">
              <a:ln w="17780" cmpd="sng">
                <a:solidFill>
                  <a:srgbClr val="5B9BD5">
                    <a:tint val="3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方正大黑简体" panose="02010601030101010101" charset="-122"/>
              <a:ea typeface="方正大黑简体" panose="02010601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8763e6d2-cfc6-434a-8d88-0033148308a6}"/>
</p:tagLst>
</file>

<file path=ppt/theme/theme1.xml><?xml version="1.0" encoding="utf-8"?>
<a:theme xmlns:a="http://schemas.openxmlformats.org/drawingml/2006/main" name="6_九逸作品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6_九逸作品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  <a:txDef>
      <a:spPr>
        <a:solidFill>
          <a:srgbClr val="0070C0"/>
        </a:solidFill>
        <a:ln w="38100" cap="flat" cmpd="sng" algn="ctr">
          <a:solidFill>
            <a:srgbClr val="FFFFFF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wrap="square">
        <a:spAutoFit/>
      </a:bodyPr>
      <a:lstStyle>
        <a:defPPr eaLnBrk="0" hangingPunct="0">
          <a:spcBef>
            <a:spcPct val="50000"/>
          </a:spcBef>
          <a:defRPr/>
        </a:defPPr>
      </a:lstStyle>
    </a:txDef>
  </a:objectDefaults>
  <a:extraClrSchemeLst>
    <a:extraClrScheme>
      <a:clrScheme name="6_九逸作品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自定义</PresentationFormat>
  <Paragraphs>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6_九逸作品</vt:lpstr>
      <vt:lpstr>PowerPoint 演示文稿</vt:lpstr>
      <vt:lpstr>PowerPoint 演示文稿</vt:lpstr>
    </vt:vector>
  </TitlesOfParts>
  <Company>XTU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J.F. Peng</dc:creator>
  <cp:lastModifiedBy>xbany</cp:lastModifiedBy>
  <cp:revision>1228</cp:revision>
  <dcterms:created xsi:type="dcterms:W3CDTF">2013-04-25T11:53:00Z</dcterms:created>
  <dcterms:modified xsi:type="dcterms:W3CDTF">2020-01-03T09:10:05Z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